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8"/>
  </p:notesMasterIdLst>
  <p:handoutMasterIdLst>
    <p:handoutMasterId r:id="rId19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93" d="100"/>
          <a:sy n="93" d="100"/>
        </p:scale>
        <p:origin x="300" y="96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FFFFFF"/>
              </a:solidFill>
              <a:latin typeface="Helvetica Neue"/>
              <a:cs typeface="Helvetica Neu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/>
                <a:gridCol w="716414"/>
                <a:gridCol w="434865"/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November 11,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t>Communication Preferences for Fairlington Meadows Related Information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Monday, November 11,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Did you receive notice of electronic Proxy Voting for the Annual Meeting from Fairlington Meadows this year? (Applies to owners only)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131    Skipped: 9</a:t>
            </a:r>
          </a:p>
        </p:txBody>
      </p:sp>
      <p:pic>
        <p:nvPicPr>
          <p:cNvPr id="4" name="Picture 3" descr="table36585610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442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Are you a renter or owner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chart34868079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Are you a renter or owner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table34868079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What court do you live 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chart34868235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059" y="861221"/>
            <a:ext cx="5388428" cy="407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What court do you live 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table34868235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363" y="861221"/>
            <a:ext cx="5388428" cy="393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Sunday, September 08, 2019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140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140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Q1: How do you currently receive information from the Fairlington Meadows board, Fairlington Meadows committees, and CMC? (select all methods that apply)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138    Skipped: 2</a:t>
            </a:r>
          </a:p>
        </p:txBody>
      </p:sp>
      <p:pic>
        <p:nvPicPr>
          <p:cNvPr id="4" name="Picture 3" descr="chart34036885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475" y="724652"/>
            <a:ext cx="5388428" cy="44188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Q1: How do you currently receive information from the Fairlington Meadows board, Fairlington Meadows committees, and CMC? (select all methods that apply)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138    Skipped: 2</a:t>
            </a:r>
          </a:p>
        </p:txBody>
      </p:sp>
      <p:pic>
        <p:nvPicPr>
          <p:cNvPr id="4" name="Picture 3" descr="table34036885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364" y="861221"/>
            <a:ext cx="5388428" cy="3858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Select the top 3 methods you prefer to receive information from Fairlington Meadows board and committees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chart3475670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479" y="985793"/>
            <a:ext cx="5388428" cy="36285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Select the top 3 methods you prefer to receive information from Fairlington Meadows board and committees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table3475670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865" y="1334104"/>
            <a:ext cx="5388428" cy="2567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Do you like the Meadows Board using surveys to gather resident opinions on matters concerning our community?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chart35381212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Do you like the Meadows Board using surveys to gather resident opinions on matters concerning our community?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140    Skipped: 0</a:t>
            </a:r>
          </a:p>
        </p:txBody>
      </p:sp>
      <p:pic>
        <p:nvPicPr>
          <p:cNvPr id="4" name="Picture 3" descr="table35381212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Did you receive notice of electronic Proxy Voting for the Annual Meeting from Fairlington Meadows this year? (Applies to owners only)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131    Skipped: 9</a:t>
            </a:r>
          </a:p>
        </p:txBody>
      </p:sp>
      <p:pic>
        <p:nvPicPr>
          <p:cNvPr id="4" name="Picture 3" descr="chart36585610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294</TotalTime>
  <Words>319</Words>
  <Application>Microsoft Office PowerPoint</Application>
  <PresentationFormat>On-screen Show (16:9)</PresentationFormat>
  <Paragraphs>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140</vt:lpstr>
      <vt:lpstr>Q1: How do you currently receive information from the Fairlington Meadows board, Fairlington Meadows committees, and CMC? (select all methods that apply)</vt:lpstr>
      <vt:lpstr>Q1: How do you currently receive information from the Fairlington Meadows board, Fairlington Meadows committees, and CMC? (select all methods that apply)</vt:lpstr>
      <vt:lpstr>Q2: Select the top 3 methods you prefer to receive information from Fairlington Meadows board and committees</vt:lpstr>
      <vt:lpstr>Q2: Select the top 3 methods you prefer to receive information from Fairlington Meadows board and committees</vt:lpstr>
      <vt:lpstr>Q3: Do you like the Meadows Board using surveys to gather resident opinions on matters concerning our community?</vt:lpstr>
      <vt:lpstr>Q3: Do you like the Meadows Board using surveys to gather resident opinions on matters concerning our community?</vt:lpstr>
      <vt:lpstr>Q4: Did you receive notice of electronic Proxy Voting for the Annual Meeting from Fairlington Meadows this year? (Applies to owners only)</vt:lpstr>
      <vt:lpstr>Q4: Did you receive notice of electronic Proxy Voting for the Annual Meeting from Fairlington Meadows this year? (Applies to owners only)</vt:lpstr>
      <vt:lpstr>Q5: Are you a renter or owner</vt:lpstr>
      <vt:lpstr>Q5: Are you a renter or owner</vt:lpstr>
      <vt:lpstr>Q6: What court do you live in?</vt:lpstr>
      <vt:lpstr>Q6: What court do you live in?</vt:lpstr>
    </vt:vector>
  </TitlesOfParts>
  <Company>SurveyMonkey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Microsoft account</cp:lastModifiedBy>
  <cp:revision>46</cp:revision>
  <dcterms:created xsi:type="dcterms:W3CDTF">2014-01-30T23:18:11Z</dcterms:created>
  <dcterms:modified xsi:type="dcterms:W3CDTF">2019-11-11T19:19:03Z</dcterms:modified>
</cp:coreProperties>
</file>